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248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EAF1-7031-41FB-9266-B41EC8652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C43B70-78F2-47D1-8283-17F7D155E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183A9-742B-475F-9B26-FB01C34EC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7A01-2D77-47D7-979A-FF60D49DA06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D8957-993A-45FD-8B80-BBDE438CB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761E7-2265-48BC-8ED8-08135A56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6992-6CAA-4A4A-8B2A-EE63B500D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F12275-BAD3-438D-B437-9743FDB75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24D4B-7F88-468E-8A12-80349FAE6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7A01-2D77-47D7-979A-FF60D49DA06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FA923-19FA-4D42-B01B-58DAA630F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FA0ED-28C1-4075-BC81-095F4EDFA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3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D98E92-33DA-4871-8417-65ECE5C36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45F60-4C7D-4A90-9E60-4C1152976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B6A75-A265-47D9-8B64-19E1464EE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7A01-2D77-47D7-979A-FF60D49DA06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FF36C-2AE6-4E12-8723-88745470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42F4A-1C40-424E-B3A6-77BA50E2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2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91CBF-A4EA-4FDD-9E6A-9DF986A3A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26ED3-C8CD-46C8-AD09-D094DFA71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F90E0-878C-458B-BFDE-93A29C5D5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7A01-2D77-47D7-979A-FF60D49DA06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65FCD-D0D9-4613-98CB-476CA50E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BE893-8701-4E6B-93CA-79CB2609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4C97A-4D79-4E4B-8D4B-BF1659FA2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6D3BD-3D5B-4F27-9FE6-F15470B0D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C5B26-2BE6-4679-A69A-5A05050E3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7A01-2D77-47D7-979A-FF60D49DA06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0B7FB-7C9F-4B5E-B9C6-125A1E9FE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53DFC-3C06-4719-B225-AA3D0EBB4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0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19005-80CE-4525-A6E9-BBDCA24A6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6805A-04D5-4F8D-82DC-FDEE71551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9565D7-2371-421D-B97E-45FFC15D9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95629D-1651-49FF-BADA-D6C8F9C3B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7A01-2D77-47D7-979A-FF60D49DA06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E35A9-4905-46B3-BBCB-4118DF36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3643D4-933E-4B54-81B6-42B5A1A50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2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65649-5D1A-4227-B688-9062CD879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1588A-ED19-45C8-98ED-836774393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D1846-3E0F-44CA-B91F-296BA6C73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618669-C008-40D2-A3B0-67B30C3BB0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1D4113-DADA-414D-BF77-F7A0705BD7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3E8971-A62C-4AC8-BA86-713E53558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7A01-2D77-47D7-979A-FF60D49DA06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7C5507-ADF2-49C0-BCF4-3CCB0CA23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E9070B-F7E5-4228-85BF-CFF4004C9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0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69C0F-D941-4EF3-BF68-0194B7BE8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967774-EB6A-43C6-8433-04D545FA7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7A01-2D77-47D7-979A-FF60D49DA06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CE7A5F-80C3-445F-AC1D-6C528E5E2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1848E2-DF5A-46CF-B281-0B7330A67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7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D3B9A0-AA9B-42C2-8DCC-888B1DEA1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7A01-2D77-47D7-979A-FF60D49DA06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9B0EA-E528-4B2F-9491-307D7EE16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6E8FCA-13E2-43DB-B5D5-8BD301514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60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1951C-D2E3-49BC-8565-488BBEF12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7347A-02FD-4FCE-B38C-9FFD05611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5E747-00DD-4361-A4E0-4EA6380779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A39C3-C734-4142-B9EE-0D5DD565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7A01-2D77-47D7-979A-FF60D49DA06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2EB0D-A0A8-4198-8702-1DACDDC36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0D385-899C-40BE-805E-4A259AFD8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9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DC318-671F-4B55-B861-7EBA18D4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62783A-B627-48CB-90EE-6A0C3CF049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952D5-4DCF-4F47-8DFD-8D2AFD664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1C3F7-1FEF-4AE6-A5F5-86544EE20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7A01-2D77-47D7-979A-FF60D49DA06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707798-71E5-4B10-8A06-110D52EF9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FD461-481D-4617-B8E4-4BA4FE348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5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E6015F-56D2-4452-B0A4-0B51B8375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97868-89DE-4F26-A23D-692E1F2F3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C7DDB-A77A-4C9B-BCAF-B9D23F584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27A01-2D77-47D7-979A-FF60D49DA066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58917-A96D-4FF8-899C-21F9BEADD8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54C0E-B229-48F7-B7E0-3C3E6E916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F32B1-2F83-447F-8A68-8CF25AEF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1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oeinafr@nmsu.edu" TargetMode="External"/><Relationship Id="rId2" Type="http://schemas.openxmlformats.org/officeDocument/2006/relationships/hyperlink" Target="mailto:hdanso@nmsu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673" y="194902"/>
            <a:ext cx="9161632" cy="1692622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Spring 2024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ECON/A ST Course Tutoring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492" y="2321721"/>
            <a:ext cx="10801015" cy="425363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200" b="1" dirty="0">
                <a:solidFill>
                  <a:srgbClr val="0070C0"/>
                </a:solidFill>
                <a:sym typeface="Wingdings" panose="05000000000000000000" pitchFamily="2" charset="2"/>
              </a:rPr>
              <a:t> W</a:t>
            </a:r>
            <a:r>
              <a:rPr lang="en-US" sz="4200" b="1" dirty="0">
                <a:solidFill>
                  <a:srgbClr val="0070C0"/>
                </a:solidFill>
              </a:rPr>
              <a:t>elcome to ECON/A ST Tutoring!! </a:t>
            </a:r>
            <a:r>
              <a:rPr lang="en-US" sz="4200" b="1" dirty="0">
                <a:solidFill>
                  <a:srgbClr val="0070C0"/>
                </a:solidFill>
                <a:sym typeface="Wingdings" panose="05000000000000000000" pitchFamily="2" charset="2"/>
              </a:rPr>
              <a:t></a:t>
            </a:r>
            <a:endParaRPr lang="en-US" sz="4200" b="1" dirty="0">
              <a:solidFill>
                <a:srgbClr val="0070C0"/>
              </a:solidFill>
            </a:endParaRPr>
          </a:p>
          <a:p>
            <a:pPr algn="l"/>
            <a:r>
              <a:rPr lang="en-US" sz="3000" b="1" dirty="0">
                <a:solidFill>
                  <a:schemeClr val="tx1"/>
                </a:solidFill>
              </a:rPr>
              <a:t>Who: </a:t>
            </a:r>
            <a:r>
              <a:rPr lang="en-US" sz="3000" dirty="0">
                <a:solidFill>
                  <a:srgbClr val="FF0000"/>
                </a:solidFill>
              </a:rPr>
              <a:t>Students of all majors from principle-/introductory ECON/A ST classes, or those need basic ECON/A ST-learning enrichment and assistance</a:t>
            </a:r>
          </a:p>
          <a:p>
            <a:pPr algn="l"/>
            <a:r>
              <a:rPr lang="en-US" sz="3000" b="1" dirty="0">
                <a:solidFill>
                  <a:schemeClr val="tx1"/>
                </a:solidFill>
              </a:rPr>
              <a:t>When: </a:t>
            </a:r>
            <a:r>
              <a:rPr lang="en-US" sz="3000" dirty="0">
                <a:solidFill>
                  <a:schemeClr val="tx1"/>
                </a:solidFill>
              </a:rPr>
              <a:t>Walk-in 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7030A0"/>
                </a:solidFill>
              </a:rPr>
              <a:t>ECON: </a:t>
            </a:r>
            <a:r>
              <a:rPr lang="en-US" sz="3000" dirty="0">
                <a:solidFill>
                  <a:srgbClr val="7030A0"/>
                </a:solidFill>
              </a:rPr>
              <a:t>M/T 2:30-3:30pm, or by appointment; </a:t>
            </a:r>
            <a:r>
              <a:rPr lang="en-US" sz="3000" u="sng" dirty="0">
                <a:solidFill>
                  <a:srgbClr val="7030A0"/>
                </a:solidFill>
              </a:rPr>
              <a:t>Room BC 234</a:t>
            </a:r>
            <a:endParaRPr lang="en-US" sz="3000" dirty="0">
              <a:solidFill>
                <a:srgbClr val="7030A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7030A0"/>
                </a:solidFill>
              </a:rPr>
              <a:t>A ST: </a:t>
            </a:r>
            <a:r>
              <a:rPr lang="en-US" sz="3000" dirty="0">
                <a:solidFill>
                  <a:srgbClr val="7030A0"/>
                </a:solidFill>
              </a:rPr>
              <a:t>M/W 9:00-11:00am, or M 1:30-3:30pm, or by appointment; </a:t>
            </a:r>
            <a:r>
              <a:rPr lang="en-US" sz="3000" u="sng" dirty="0">
                <a:solidFill>
                  <a:srgbClr val="7030A0"/>
                </a:solidFill>
              </a:rPr>
              <a:t>Room BC 234 or BC 250</a:t>
            </a:r>
          </a:p>
          <a:p>
            <a:pPr algn="l"/>
            <a:r>
              <a:rPr lang="en-US" sz="3000" b="1" dirty="0">
                <a:solidFill>
                  <a:schemeClr val="tx1"/>
                </a:solidFill>
              </a:rPr>
              <a:t>Where: </a:t>
            </a:r>
            <a:r>
              <a:rPr lang="en-US" sz="3000" b="1" dirty="0"/>
              <a:t>In-person meeting at BC 234 </a:t>
            </a:r>
            <a:r>
              <a:rPr lang="en-US" sz="3000" dirty="0"/>
              <a:t>(or BC 250 for A ST)</a:t>
            </a:r>
            <a:r>
              <a:rPr lang="en-US" sz="3000" b="1" dirty="0"/>
              <a:t>, Dept Suite</a:t>
            </a:r>
          </a:p>
          <a:p>
            <a:pPr algn="l"/>
            <a:r>
              <a:rPr lang="en-US" sz="3000" b="1" dirty="0">
                <a:solidFill>
                  <a:schemeClr val="tx1"/>
                </a:solidFill>
              </a:rPr>
              <a:t>Other request: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E-mail tutoring request to: (ECON)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hdanso@nmsu.edu</a:t>
            </a:r>
            <a:r>
              <a:rPr lang="en-US" dirty="0">
                <a:solidFill>
                  <a:schemeClr val="tx1"/>
                </a:solidFill>
              </a:rPr>
              <a:t>, (A ST)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moeinafr@nmsu.edu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Suggested e-mail ‘Subject’ line for appointment: ECON/</a:t>
            </a:r>
            <a:r>
              <a:rPr lang="en-US" dirty="0"/>
              <a:t>A ST </a:t>
            </a:r>
            <a:r>
              <a:rPr lang="en-US" dirty="0">
                <a:solidFill>
                  <a:schemeClr val="tx1"/>
                </a:solidFill>
              </a:rPr>
              <a:t>Tutoring</a:t>
            </a:r>
            <a:r>
              <a:rPr lang="en-US" sz="1600" dirty="0">
                <a:solidFill>
                  <a:schemeClr val="tx1"/>
                </a:solidFill>
              </a:rPr>
              <a:t>	</a:t>
            </a:r>
          </a:p>
          <a:p>
            <a:pPr algn="ctr"/>
            <a:r>
              <a:rPr lang="en-US" sz="1900" dirty="0">
                <a:solidFill>
                  <a:srgbClr val="FF0000"/>
                </a:solidFill>
              </a:rPr>
              <a:t>Service provided by: Doctor of Economic Development (DED) Program, Master </a:t>
            </a:r>
            <a:r>
              <a:rPr lang="en-US" sz="1900">
                <a:solidFill>
                  <a:srgbClr val="FF0000"/>
                </a:solidFill>
              </a:rPr>
              <a:t>– A </a:t>
            </a:r>
            <a:r>
              <a:rPr lang="en-US" sz="1900" dirty="0">
                <a:solidFill>
                  <a:srgbClr val="FF0000"/>
                </a:solidFill>
              </a:rPr>
              <a:t>ST Program, EASIB Dept.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64305" y="73550"/>
            <a:ext cx="2553555" cy="193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741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166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Spring 2024 ECON/A ST Course Tutoring</vt:lpstr>
    </vt:vector>
  </TitlesOfParts>
  <Company>New Mexico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2019  ECON Course Tutoring</dc:title>
  <dc:creator>Lin, Winnie</dc:creator>
  <cp:lastModifiedBy>Winnie Lee</cp:lastModifiedBy>
  <cp:revision>15</cp:revision>
  <cp:lastPrinted>2019-01-31T00:11:27Z</cp:lastPrinted>
  <dcterms:created xsi:type="dcterms:W3CDTF">2019-01-30T00:48:35Z</dcterms:created>
  <dcterms:modified xsi:type="dcterms:W3CDTF">2024-01-24T19:05:30Z</dcterms:modified>
</cp:coreProperties>
</file>